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8" r:id="rId2"/>
  </p:sldIdLst>
  <p:sldSz cx="6858000" cy="9144000" type="screen4x3"/>
  <p:notesSz cx="6807200" cy="9939338"/>
  <p:embeddedFontLst>
    <p:embeddedFont>
      <p:font typeface="コーポレート・ロゴ ver2 Medium" panose="02000600000000000000" pitchFamily="50" charset="-128"/>
      <p:regular r:id="rId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2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3196-8D5E-4A82-A5DB-C3D8DA3AD43B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EA20-D67A-4593-8090-EF52221E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77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3196-8D5E-4A82-A5DB-C3D8DA3AD43B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EA20-D67A-4593-8090-EF52221E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94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3196-8D5E-4A82-A5DB-C3D8DA3AD43B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EA20-D67A-4593-8090-EF52221E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83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3196-8D5E-4A82-A5DB-C3D8DA3AD43B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EA20-D67A-4593-8090-EF52221E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21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3196-8D5E-4A82-A5DB-C3D8DA3AD43B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EA20-D67A-4593-8090-EF52221E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67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3196-8D5E-4A82-A5DB-C3D8DA3AD43B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EA20-D67A-4593-8090-EF52221E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17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3196-8D5E-4A82-A5DB-C3D8DA3AD43B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EA20-D67A-4593-8090-EF52221E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23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3196-8D5E-4A82-A5DB-C3D8DA3AD43B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EA20-D67A-4593-8090-EF52221E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93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3196-8D5E-4A82-A5DB-C3D8DA3AD43B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EA20-D67A-4593-8090-EF52221E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43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3196-8D5E-4A82-A5DB-C3D8DA3AD43B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EA20-D67A-4593-8090-EF52221E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11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3196-8D5E-4A82-A5DB-C3D8DA3AD43B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EA20-D67A-4593-8090-EF52221E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81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3196-8D5E-4A82-A5DB-C3D8DA3AD43B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EEA20-D67A-4593-8090-EF52221E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29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字幕 2">
            <a:extLst>
              <a:ext uri="{FF2B5EF4-FFF2-40B4-BE49-F238E27FC236}">
                <a16:creationId xmlns:a16="http://schemas.microsoft.com/office/drawing/2014/main" id="{DDD7CBF6-53F2-B26E-F632-B5262EAA931D}"/>
              </a:ext>
            </a:extLst>
          </p:cNvPr>
          <p:cNvSpPr txBox="1">
            <a:spLocks/>
          </p:cNvSpPr>
          <p:nvPr/>
        </p:nvSpPr>
        <p:spPr>
          <a:xfrm>
            <a:off x="-1" y="5835228"/>
            <a:ext cx="7045035" cy="228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おえかきしながら、いきもののべんきょうをしよう！</a:t>
            </a:r>
            <a:endParaRPr kumimoji="1" lang="en-US" altLang="ja-JP" sz="2800" dirty="0">
              <a:latin typeface="コーポレート・ロゴ ver2 Medium" panose="02000600000000000000" pitchFamily="50" charset="-128"/>
              <a:ea typeface="コーポレート・ロゴ ver2 Medium" panose="02000600000000000000" pitchFamily="50" charset="-128"/>
            </a:endParaRPr>
          </a:p>
          <a:p>
            <a:pPr algn="l"/>
            <a:r>
              <a:rPr lang="ja-JP" altLang="en-US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 日　時：</a:t>
            </a:r>
            <a:r>
              <a:rPr lang="en-US" altLang="ja-JP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6</a:t>
            </a:r>
            <a:r>
              <a:rPr lang="ja-JP" altLang="en-US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月</a:t>
            </a:r>
            <a:r>
              <a:rPr lang="en-US" altLang="ja-JP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15</a:t>
            </a:r>
            <a:r>
              <a:rPr lang="ja-JP" altLang="en-US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日</a:t>
            </a:r>
            <a:r>
              <a:rPr lang="en-US" altLang="ja-JP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(</a:t>
            </a:r>
            <a:r>
              <a:rPr lang="ja-JP" altLang="en-US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日</a:t>
            </a:r>
            <a:r>
              <a:rPr lang="en-US" altLang="ja-JP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)</a:t>
            </a:r>
            <a:r>
              <a:rPr lang="ja-JP" altLang="en-US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 </a:t>
            </a:r>
            <a:r>
              <a:rPr lang="en-US" altLang="ja-JP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11:00</a:t>
            </a:r>
            <a:r>
              <a:rPr lang="ja-JP" altLang="en-US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～</a:t>
            </a:r>
            <a:r>
              <a:rPr lang="en-US" altLang="ja-JP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11:45</a:t>
            </a:r>
          </a:p>
          <a:p>
            <a:pPr algn="l"/>
            <a:r>
              <a:rPr lang="ja-JP" altLang="en-US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 場　所：おたる水族館ペン太ホール</a:t>
            </a:r>
            <a:endParaRPr lang="en-US" altLang="ja-JP" sz="2400" dirty="0">
              <a:latin typeface="コーポレート・ロゴ ver2 Medium" panose="02000600000000000000" pitchFamily="50" charset="-128"/>
              <a:ea typeface="コーポレート・ロゴ ver2 Medium" panose="02000600000000000000" pitchFamily="50" charset="-128"/>
            </a:endParaRPr>
          </a:p>
          <a:p>
            <a:pPr algn="l"/>
            <a:r>
              <a:rPr lang="ja-JP" altLang="en-US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 対　象：</a:t>
            </a:r>
            <a:r>
              <a:rPr lang="en-US" altLang="ja-JP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3</a:t>
            </a:r>
            <a:r>
              <a:rPr lang="ja-JP" altLang="en-US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歳～小学</a:t>
            </a:r>
            <a:r>
              <a:rPr lang="en-US" altLang="ja-JP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3</a:t>
            </a:r>
            <a:r>
              <a:rPr lang="ja-JP" altLang="en-US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年生までのお子さまと同伴の方</a:t>
            </a:r>
            <a:endParaRPr lang="en-US" altLang="ja-JP" sz="2400" dirty="0">
              <a:latin typeface="コーポレート・ロゴ ver2 Medium" panose="02000600000000000000" pitchFamily="50" charset="-128"/>
              <a:ea typeface="コーポレート・ロゴ ver2 Medium" panose="02000600000000000000" pitchFamily="50" charset="-128"/>
            </a:endParaRPr>
          </a:p>
          <a:p>
            <a:pPr algn="l"/>
            <a:r>
              <a:rPr lang="ja-JP" altLang="en-US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 参加料：</a:t>
            </a:r>
            <a:r>
              <a:rPr lang="en-US" altLang="ja-JP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500</a:t>
            </a:r>
            <a:r>
              <a:rPr lang="ja-JP" altLang="en-US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円</a:t>
            </a:r>
            <a:endParaRPr lang="en-US" altLang="ja-JP" sz="2400" dirty="0">
              <a:latin typeface="コーポレート・ロゴ ver2 Medium" panose="02000600000000000000" pitchFamily="50" charset="-128"/>
              <a:ea typeface="コーポレート・ロゴ ver2 Medium" panose="02000600000000000000" pitchFamily="50" charset="-128"/>
            </a:endParaRPr>
          </a:p>
          <a:p>
            <a:pPr algn="l"/>
            <a:endParaRPr lang="en-US" altLang="ja-JP" sz="2800" dirty="0">
              <a:latin typeface="コーポレート・ロゴ ver2 Medium" panose="02000600000000000000" pitchFamily="50" charset="-128"/>
              <a:ea typeface="コーポレート・ロゴ ver2 Medium" panose="02000600000000000000" pitchFamily="50" charset="-128"/>
            </a:endParaRPr>
          </a:p>
          <a:p>
            <a:pPr algn="l"/>
            <a:endParaRPr lang="ja-JP" altLang="en-US" sz="3200" dirty="0">
              <a:latin typeface="コーポレート・ロゴ ver2 Medium" panose="02000600000000000000" pitchFamily="50" charset="-128"/>
              <a:ea typeface="コーポレート・ロゴ ver2 Medium" panose="02000600000000000000" pitchFamily="50" charset="-128"/>
            </a:endParaRPr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0CDF991A-D5AE-D9AD-27A9-03560A7163EE}"/>
              </a:ext>
            </a:extLst>
          </p:cNvPr>
          <p:cNvSpPr txBox="1">
            <a:spLocks/>
          </p:cNvSpPr>
          <p:nvPr/>
        </p:nvSpPr>
        <p:spPr>
          <a:xfrm>
            <a:off x="1946472" y="8301518"/>
            <a:ext cx="5098562" cy="46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詳細・申込はこちらから→</a:t>
            </a:r>
          </a:p>
        </p:txBody>
      </p:sp>
      <p:sp>
        <p:nvSpPr>
          <p:cNvPr id="21" name="字幕 2">
            <a:extLst>
              <a:ext uri="{FF2B5EF4-FFF2-40B4-BE49-F238E27FC236}">
                <a16:creationId xmlns:a16="http://schemas.microsoft.com/office/drawing/2014/main" id="{827D494B-0AAD-D98B-4E38-11DDC79D0D1D}"/>
              </a:ext>
            </a:extLst>
          </p:cNvPr>
          <p:cNvSpPr txBox="1">
            <a:spLocks/>
          </p:cNvSpPr>
          <p:nvPr/>
        </p:nvSpPr>
        <p:spPr>
          <a:xfrm>
            <a:off x="187036" y="8822416"/>
            <a:ext cx="6857999" cy="321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pc="-15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用紙や色鉛筆は水族館で用意しますが、お気に入りの道具持参大歓迎です。</a:t>
            </a:r>
          </a:p>
        </p:txBody>
      </p:sp>
      <p:sp>
        <p:nvSpPr>
          <p:cNvPr id="22" name="字幕 2">
            <a:extLst>
              <a:ext uri="{FF2B5EF4-FFF2-40B4-BE49-F238E27FC236}">
                <a16:creationId xmlns:a16="http://schemas.microsoft.com/office/drawing/2014/main" id="{6F40A29A-7FD3-B034-A3F9-7CF367D96847}"/>
              </a:ext>
            </a:extLst>
          </p:cNvPr>
          <p:cNvSpPr txBox="1">
            <a:spLocks/>
          </p:cNvSpPr>
          <p:nvPr/>
        </p:nvSpPr>
        <p:spPr>
          <a:xfrm>
            <a:off x="-484273" y="1407719"/>
            <a:ext cx="7795370" cy="1111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200" b="1" spc="-300" dirty="0">
                <a:solidFill>
                  <a:schemeClr val="accent1"/>
                </a:solidFill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いきもの</a:t>
            </a:r>
            <a:r>
              <a:rPr lang="ja-JP" altLang="en-US" sz="2400" b="1" spc="-300" dirty="0">
                <a:solidFill>
                  <a:schemeClr val="accent1"/>
                </a:solidFill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 </a:t>
            </a:r>
            <a:r>
              <a:rPr lang="ja-JP" altLang="en-US" sz="7200" b="1" spc="-300" dirty="0">
                <a:solidFill>
                  <a:schemeClr val="accent1"/>
                </a:solidFill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おえかき塾</a:t>
            </a:r>
          </a:p>
        </p:txBody>
      </p:sp>
      <p:sp>
        <p:nvSpPr>
          <p:cNvPr id="25" name="字幕 2">
            <a:extLst>
              <a:ext uri="{FF2B5EF4-FFF2-40B4-BE49-F238E27FC236}">
                <a16:creationId xmlns:a16="http://schemas.microsoft.com/office/drawing/2014/main" id="{690BF861-41B0-CFAF-4871-577390039B58}"/>
              </a:ext>
            </a:extLst>
          </p:cNvPr>
          <p:cNvSpPr txBox="1">
            <a:spLocks/>
          </p:cNvSpPr>
          <p:nvPr/>
        </p:nvSpPr>
        <p:spPr>
          <a:xfrm>
            <a:off x="187036" y="691248"/>
            <a:ext cx="6858000" cy="581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b="1" spc="-15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親子で「すいぞくかん塾」</a:t>
            </a:r>
          </a:p>
        </p:txBody>
      </p:sp>
      <p:sp>
        <p:nvSpPr>
          <p:cNvPr id="26" name="字幕 2">
            <a:extLst>
              <a:ext uri="{FF2B5EF4-FFF2-40B4-BE49-F238E27FC236}">
                <a16:creationId xmlns:a16="http://schemas.microsoft.com/office/drawing/2014/main" id="{502B1466-0565-7FBD-EE35-0041BED39BF5}"/>
              </a:ext>
            </a:extLst>
          </p:cNvPr>
          <p:cNvSpPr txBox="1">
            <a:spLocks/>
          </p:cNvSpPr>
          <p:nvPr/>
        </p:nvSpPr>
        <p:spPr>
          <a:xfrm>
            <a:off x="-490564" y="1386937"/>
            <a:ext cx="7795370" cy="1111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200" b="1" spc="-300" dirty="0">
                <a:solidFill>
                  <a:srgbClr val="00B0F0"/>
                </a:solidFill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いきもの</a:t>
            </a:r>
            <a:r>
              <a:rPr lang="ja-JP" altLang="en-US" sz="2400" b="1" spc="-300" dirty="0"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 </a:t>
            </a:r>
            <a:r>
              <a:rPr lang="ja-JP" altLang="en-US" sz="7200" b="1" spc="-300" dirty="0">
                <a:solidFill>
                  <a:srgbClr val="00B0F0"/>
                </a:solidFill>
                <a:latin typeface="コーポレート・ロゴ ver2 Medium" panose="02000600000000000000" pitchFamily="50" charset="-128"/>
                <a:ea typeface="コーポレート・ロゴ ver2 Medium" panose="02000600000000000000" pitchFamily="50" charset="-128"/>
              </a:rPr>
              <a:t>おえかき塾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9AF16CD3-E22C-8393-6B10-66DB334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01" y="7636891"/>
            <a:ext cx="1166416" cy="116641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E91A3DD-1D35-F5A1-6550-670C18173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8" b="7697"/>
          <a:stretch/>
        </p:blipFill>
        <p:spPr>
          <a:xfrm>
            <a:off x="1290375" y="2612626"/>
            <a:ext cx="4233491" cy="296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0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</TotalTime>
  <Words>94</Words>
  <Application>Microsoft Office PowerPoint</Application>
  <PresentationFormat>画面に合わせる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Calibri</vt:lpstr>
      <vt:lpstr>コーポレート・ロゴ ver2 Medium</vt:lpstr>
      <vt:lpstr>Calibri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雅俊 角川</dc:creator>
  <cp:lastModifiedBy>雅俊 角川</cp:lastModifiedBy>
  <cp:revision>8</cp:revision>
  <cp:lastPrinted>2025-06-02T07:24:48Z</cp:lastPrinted>
  <dcterms:created xsi:type="dcterms:W3CDTF">2025-06-02T05:46:02Z</dcterms:created>
  <dcterms:modified xsi:type="dcterms:W3CDTF">2025-06-02T07:26:51Z</dcterms:modified>
</cp:coreProperties>
</file>